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96" r:id="rId2"/>
    <p:sldId id="397" r:id="rId3"/>
    <p:sldId id="420" r:id="rId4"/>
    <p:sldId id="428" r:id="rId5"/>
    <p:sldId id="430" r:id="rId6"/>
    <p:sldId id="384" r:id="rId7"/>
    <p:sldId id="394" r:id="rId8"/>
    <p:sldId id="395" r:id="rId9"/>
    <p:sldId id="385" r:id="rId10"/>
    <p:sldId id="386" r:id="rId11"/>
    <p:sldId id="388" r:id="rId12"/>
    <p:sldId id="389" r:id="rId13"/>
    <p:sldId id="390" r:id="rId14"/>
    <p:sldId id="391" r:id="rId15"/>
    <p:sldId id="274" r:id="rId16"/>
    <p:sldId id="365" r:id="rId17"/>
    <p:sldId id="433" r:id="rId18"/>
    <p:sldId id="434" r:id="rId19"/>
    <p:sldId id="381" r:id="rId20"/>
    <p:sldId id="426" r:id="rId21"/>
    <p:sldId id="382" r:id="rId22"/>
  </p:sldIdLst>
  <p:sldSz cx="12192000" cy="6858000"/>
  <p:notesSz cx="6858000" cy="9144000"/>
  <p:defaultTextStyle>
    <a:defPPr>
      <a:defRPr lang="en-BE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B7C813-C670-6C18-00C6-BC9B8A2EA459}" name="Liesbet-Ann Verbruggen" initials="LV" userId="S::Liesbetann.Verbruggen@djapo.be::2787dc54-493f-41b0-b6dd-dec5d1f689c2" providerId="AD"/>
  <p188:author id="{40822357-4F08-4DF2-55BC-5037C5B989A4}" name="Liesbet-Ann Verbruggen" initials="LAV" userId="S::liesbetann.verbruggen@djapo.be::2787dc54-493f-41b0-b6dd-dec5d1f689c2" providerId="AD"/>
  <p188:author id="{ADE1BCF6-501F-28FC-633C-65937A083A08}" name="Monique Shih" initials="MS" userId="edabb18c7cd5da3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59388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4B9B28-088D-8F00-7759-2358DE531E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BEF93-28CC-DBC4-354B-0C3711AE74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EEB05A-BFC7-4A42-974D-BF661485988A}" type="datetimeFigureOut">
              <a:rPr lang="en-BE"/>
              <a:pPr>
                <a:defRPr/>
              </a:pPr>
              <a:t>02/01/2024</a:t>
            </a:fld>
            <a:endParaRPr lang="en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ABB52C-416D-3BF5-2E6F-E7B5A0A6BD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711105-7F2B-0019-51AD-07965476B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FC0FA-42AC-5FE4-E379-30DC6EBEAF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C1E0E-ACA1-FAEF-AA2C-15A96CE91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972699-368E-4E44-8BA8-EBBE62323920}" type="slidenum">
              <a:rPr lang="en-BE"/>
              <a:pPr>
                <a:defRPr/>
              </a:pPr>
              <a:t>‹nr.›</a:t>
            </a:fld>
            <a:endParaRPr lang="en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972699-368E-4E44-8BA8-EBBE62323920}" type="slidenum">
              <a:rPr lang="en-BE" smtClean="0"/>
              <a:pPr>
                <a:defRPr/>
              </a:pPr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98252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45F11E1E-A19E-ABDB-0AB0-47B4DDFA2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2F86EE76-985E-54CA-6B01-D7AB1FE18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17F95C73-B377-76DC-3FC2-7E68FCC04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0F560D-F9AE-4418-8B07-CAF195D90883}" type="slidenum">
              <a:rPr lang="nl-BE" altLang="nl-BE" sz="1200" smtClean="0">
                <a:solidFill>
                  <a:srgbClr val="000000"/>
                </a:solidFill>
              </a:rPr>
              <a:pPr/>
              <a:t>14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09DEF02C-F935-A9CC-4E01-EE22A4C0B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F8824B7F-F0F3-94B7-5BEB-338BF8168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Bedenken van ideeën</a:t>
            </a:r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5BB4D152-F0EE-81C9-F74D-C48D4F584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4FB03D-16C2-4753-A041-5BC1CA4CB04C}" type="slidenum">
              <a:rPr lang="en-US" altLang="nl-BE" sz="1200" smtClean="0"/>
              <a:pPr/>
              <a:t>16</a:t>
            </a:fld>
            <a:endParaRPr lang="en-US" altLang="nl-B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09DEF02C-F935-A9CC-4E01-EE22A4C0B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F8824B7F-F0F3-94B7-5BEB-338BF8168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altLang="nl-BE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Bedenken van ideeën</a:t>
            </a:r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5BB4D152-F0EE-81C9-F74D-C48D4F584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4FB03D-16C2-4753-A041-5BC1CA4CB04C}" type="slidenum">
              <a:rPr lang="en-US" altLang="nl-BE" sz="1200" smtClean="0"/>
              <a:pPr/>
              <a:t>18</a:t>
            </a:fld>
            <a:endParaRPr lang="en-US" altLang="nl-BE" sz="1200"/>
          </a:p>
        </p:txBody>
      </p:sp>
    </p:spTree>
    <p:extLst>
      <p:ext uri="{BB962C8B-B14F-4D97-AF65-F5344CB8AC3E}">
        <p14:creationId xmlns:p14="http://schemas.microsoft.com/office/powerpoint/2010/main" val="423843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>
            <a:extLst>
              <a:ext uri="{FF2B5EF4-FFF2-40B4-BE49-F238E27FC236}">
                <a16:creationId xmlns:a16="http://schemas.microsoft.com/office/drawing/2014/main" id="{8F8C834B-07B8-9187-39B3-3C1E34388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>
            <a:extLst>
              <a:ext uri="{FF2B5EF4-FFF2-40B4-BE49-F238E27FC236}">
                <a16:creationId xmlns:a16="http://schemas.microsoft.com/office/drawing/2014/main" id="{1B20DAA4-57D1-D521-A42B-FFCC910E6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43012" name="Tijdelijke aanduiding voor dianummer 3">
            <a:extLst>
              <a:ext uri="{FF2B5EF4-FFF2-40B4-BE49-F238E27FC236}">
                <a16:creationId xmlns:a16="http://schemas.microsoft.com/office/drawing/2014/main" id="{A5F8378B-07C4-8CD5-685A-99AD62DB3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86193D-BD3A-4E9B-9029-93F0AC193AAF}" type="slidenum">
              <a:rPr lang="en-US" altLang="nl-BE" sz="1200" smtClean="0"/>
              <a:pPr/>
              <a:t>19</a:t>
            </a:fld>
            <a:endParaRPr lang="en-US" altLang="nl-B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582233D5-18CF-0594-D5BF-BC336CA1F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08A11F1B-8AEC-AE67-D71C-98CF6464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9E9492B9-B0F0-5EF0-A5A8-967E44F6B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398097-12BB-4782-8CEA-B03D8DD75011}" type="slidenum">
              <a:rPr lang="en-US" altLang="nl-BE" sz="1200" smtClean="0"/>
              <a:pPr/>
              <a:t>21</a:t>
            </a:fld>
            <a:endParaRPr lang="en-US" altLang="nl-B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ADBCB2E2-CA94-FBC3-E7D3-AA274DB88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2D3601E0-7B0A-1822-0C88-6490455F0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BE">
                <a:latin typeface="Arial" panose="020B0604020202020204" pitchFamily="34" charset="0"/>
                <a:ea typeface="ＭＳ Ｐゴシック" panose="020B0600070205080204" pitchFamily="34" charset="-128"/>
              </a:rPr>
              <a:t>Wandelweetjes </a:t>
            </a:r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30566699-D0E3-8E12-43F6-530973DB4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B17F45-BF9B-426B-B197-3907F740BF49}" type="slidenum">
              <a:rPr lang="nl-BE" altLang="nl-BE" sz="1200" smtClean="0">
                <a:solidFill>
                  <a:srgbClr val="000000"/>
                </a:solidFill>
              </a:rPr>
              <a:pPr/>
              <a:t>6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E2093D7E-F48B-193D-7F09-9B880A955F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04DE24EF-6C48-8DA5-D428-77E27BAE5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BE">
                <a:latin typeface="Arial" panose="020B0604020202020204" pitchFamily="34" charset="0"/>
                <a:ea typeface="ＭＳ Ｐゴシック" panose="020B0600070205080204" pitchFamily="34" charset="-128"/>
              </a:rPr>
              <a:t>Wandelweetjes = estafette</a:t>
            </a:r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796976D1-C658-7B27-C141-3F7735F4D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32FDC2-1569-477D-A579-3B6EEEB34CB8}" type="slidenum">
              <a:rPr lang="nl-BE" altLang="nl-BE" sz="1200" smtClean="0">
                <a:solidFill>
                  <a:srgbClr val="000000"/>
                </a:solidFill>
              </a:rPr>
              <a:pPr/>
              <a:t>7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A6B4AE01-D7DB-4ADE-5611-CB1945BA2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7142CDBE-B8BE-6BE3-7E5E-DAFA0A204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BE">
                <a:latin typeface="Arial" panose="020B0604020202020204" pitchFamily="34" charset="0"/>
                <a:ea typeface="ＭＳ Ｐゴシック" panose="020B0600070205080204" pitchFamily="34" charset="-128"/>
              </a:rPr>
              <a:t>Wandelweetjes = estafette</a:t>
            </a:r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F65A504F-226F-A715-5247-D95B65B63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337876-5D16-431F-976B-0C642C781CB4}" type="slidenum">
              <a:rPr lang="nl-BE" altLang="nl-BE" sz="1200" smtClean="0">
                <a:solidFill>
                  <a:srgbClr val="000000"/>
                </a:solidFill>
              </a:rPr>
              <a:pPr/>
              <a:t>8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DA50C7A6-18C9-A9B2-7063-D3CEF9C28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038926D6-39B1-1A1D-CF75-EC5C37D74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A8F2CDED-FCED-3150-25A2-4DCF51B0D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9BFBBB-4808-469B-844F-DDB88474599E}" type="slidenum">
              <a:rPr lang="nl-BE" altLang="nl-BE" sz="1200" smtClean="0">
                <a:solidFill>
                  <a:srgbClr val="000000"/>
                </a:solidFill>
              </a:rPr>
              <a:pPr/>
              <a:t>9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DEE6FA40-CEDD-24E5-C7FA-6DFF0C697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8705B57F-7AA5-5782-562E-308828778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13775BBE-6FD0-10D6-A2F4-56DF061E05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1164ED-E79E-4C2F-8322-FE8550FDA37B}" type="slidenum">
              <a:rPr lang="nl-BE" altLang="nl-BE" sz="1200" smtClean="0">
                <a:solidFill>
                  <a:srgbClr val="000000"/>
                </a:solidFill>
              </a:rPr>
              <a:pPr/>
              <a:t>10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197DAB93-2139-7235-FE4E-291CCA4FE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ABBF2179-7246-1943-6CC3-40411684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62DD7076-6D0C-38E1-207B-DE05F22DD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38DE07-D10E-42A4-85C4-24701ACCBB76}" type="slidenum">
              <a:rPr lang="nl-BE" altLang="nl-BE" sz="1200" smtClean="0">
                <a:solidFill>
                  <a:srgbClr val="000000"/>
                </a:solidFill>
              </a:rPr>
              <a:pPr/>
              <a:t>11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FAF3B222-8A81-7B36-A868-D739169B6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987295CC-9D8F-94F0-29A8-C1FE4B6C5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D4D3D626-B15A-A3A1-FA0C-ABC103822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CA91AE-56B6-4BF0-9974-CCC06BBEE4AC}" type="slidenum">
              <a:rPr lang="nl-BE" altLang="nl-BE" sz="1200" smtClean="0">
                <a:solidFill>
                  <a:srgbClr val="000000"/>
                </a:solidFill>
              </a:rPr>
              <a:pPr/>
              <a:t>12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9B87B719-BE8F-D98B-ACF3-235570D7F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1A67950B-2BDD-EB79-8101-C0CD6FF2C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171D0897-2648-3E32-0ECD-F32566745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D27CE8-B65C-4E66-B603-71E222D0B20B}" type="slidenum">
              <a:rPr lang="nl-BE" altLang="nl-BE" sz="1200" smtClean="0">
                <a:solidFill>
                  <a:srgbClr val="000000"/>
                </a:solidFill>
              </a:rPr>
              <a:pPr/>
              <a:t>13</a:t>
            </a:fld>
            <a:endParaRPr lang="nl-BE" altLang="nl-B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489817" y="1792250"/>
            <a:ext cx="5460643" cy="201775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25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77E9BD-08EB-3CE6-D2CB-E79A72B8A3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9816" y="4793305"/>
            <a:ext cx="5460643" cy="92169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18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BAC970-8EAE-55A2-77A5-512B200C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41" y="1367922"/>
            <a:ext cx="5559553" cy="2061078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22B04C-F877-FEC2-EBE4-9A61E750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8334" y="4587042"/>
            <a:ext cx="5230369" cy="90912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61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BAC970-8EAE-55A2-77A5-512B200C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073" y="1361987"/>
            <a:ext cx="5559553" cy="2067013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22B04C-F877-FEC2-EBE4-9A61E750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8334" y="4587042"/>
            <a:ext cx="5230369" cy="90912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4221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7D5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91150"/>
            <a:ext cx="11512550" cy="4260850"/>
          </a:xfrm>
        </p:spPr>
        <p:txBody>
          <a:bodyPr/>
          <a:lstStyle>
            <a:lvl1pPr>
              <a:lnSpc>
                <a:spcPct val="125000"/>
              </a:lnSpc>
              <a:defRPr sz="2800" b="1" i="0">
                <a:latin typeface="Space Grotesk Medium" pitchFamily="2" charset="0"/>
                <a:cs typeface="Space Grotesk Medium" pitchFamily="2" charset="0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>
                <a:latin typeface="Space Grotesk Regular" pitchFamily="2" charset="0"/>
                <a:cs typeface="Space Grotesk Regular" pitchFamily="2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15515-6908-FD34-9CBD-443319B8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7F88-4EEA-6119-6645-8E6F05F1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7D5D"/>
                </a:solidFill>
              </a:defRPr>
            </a:lvl1pPr>
          </a:lstStyle>
          <a:p>
            <a:pPr>
              <a:defRPr/>
            </a:pPr>
            <a:fld id="{C5932101-AE3E-4F49-B7BE-5455E6BFEAF4}" type="slidenum">
              <a:rPr lang="en-BE"/>
              <a:pPr>
                <a:defRPr/>
              </a:pPr>
              <a:t>‹nr.›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99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 met twee vorm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A054F-C6B9-4431-DF23-68F3A697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95F05A-5AAE-9B58-C4BC-E6A32DAC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391150"/>
            <a:ext cx="11512550" cy="4260850"/>
          </a:xfrm>
        </p:spPr>
        <p:txBody>
          <a:bodyPr/>
          <a:lstStyle>
            <a:lvl1pPr>
              <a:lnSpc>
                <a:spcPct val="125000"/>
              </a:lnSpc>
              <a:defRPr sz="2800" b="1" i="0">
                <a:latin typeface="Space Grotesk Medium" pitchFamily="2" charset="0"/>
                <a:cs typeface="Space Grotesk Medium" pitchFamily="2" charset="0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>
                <a:latin typeface="Space Grotesk Regular" pitchFamily="2" charset="0"/>
                <a:cs typeface="Space Grotesk Regular" pitchFamily="2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4D4BE07-BD8D-DB23-C85F-9F3BE6B0E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876" y="2444826"/>
            <a:ext cx="3207174" cy="32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en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sz="2800" b="1" i="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>
                <a:solidFill>
                  <a:schemeClr val="bg1"/>
                </a:solidFill>
                <a:latin typeface="Space Grotesk Regular" pitchFamily="2" charset="0"/>
                <a:cs typeface="Space Grotesk Regular" pitchFamily="2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127944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co slide met tekst rech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7D5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6080" y="1689378"/>
            <a:ext cx="8903208" cy="4260318"/>
          </a:xfrm>
        </p:spPr>
        <p:txBody>
          <a:bodyPr/>
          <a:lstStyle>
            <a:lvl1pPr>
              <a:lnSpc>
                <a:spcPct val="125000"/>
              </a:lnSpc>
              <a:defRPr sz="2800" b="1" i="0">
                <a:latin typeface="Space Grotesk Medium" pitchFamily="2" charset="0"/>
                <a:cs typeface="Space Grotesk Medium" pitchFamily="2" charset="0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>
                <a:latin typeface="Space Grotesk Regular" pitchFamily="2" charset="0"/>
                <a:cs typeface="Space Grotesk Regular" pitchFamily="2" charset="0"/>
              </a:defRPr>
            </a:lvl3pPr>
          </a:lstStyle>
          <a:p>
            <a:pPr lvl="0"/>
            <a:r>
              <a:rPr lang="nl-NL" dirty="0"/>
              <a:t>Bewerk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29263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ene slide met tekst rech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26080" y="1473621"/>
            <a:ext cx="8903208" cy="4260318"/>
          </a:xfrm>
        </p:spPr>
        <p:txBody>
          <a:bodyPr/>
          <a:lstStyle>
            <a:lvl1pPr>
              <a:lnSpc>
                <a:spcPct val="125000"/>
              </a:lnSpc>
              <a:defRPr sz="2800" b="1" i="0"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>
                <a:solidFill>
                  <a:schemeClr val="bg1"/>
                </a:solidFill>
                <a:latin typeface="Space Grotesk Regular" pitchFamily="2" charset="0"/>
                <a:cs typeface="Space Grotesk Regular" pitchFamily="2" charset="0"/>
              </a:defRPr>
            </a:lvl3pPr>
          </a:lstStyle>
          <a:p>
            <a:pPr lvl="0"/>
            <a:r>
              <a:rPr lang="nl-NL" dirty="0"/>
              <a:t>Bewerk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365972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nco slide twee vormen naast elk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7D5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206" y="1454158"/>
            <a:ext cx="5474208" cy="4351339"/>
          </a:xfrm>
        </p:spPr>
        <p:txBody>
          <a:bodyPr/>
          <a:lstStyle>
            <a:lvl1pPr>
              <a:lnSpc>
                <a:spcPct val="125000"/>
              </a:lnSpc>
              <a:defRPr sz="2800" b="0" i="0">
                <a:latin typeface="Space Grotesk Medium" pitchFamily="2" charset="77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 b="0" i="0"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 b="0" i="0">
                <a:latin typeface="Space Grotesk" pitchFamily="2" charset="77"/>
              </a:defRPr>
            </a:lvl3pPr>
            <a:lvl4pPr>
              <a:defRPr b="0" i="0">
                <a:latin typeface="Space Grotesk" pitchFamily="2" charset="77"/>
              </a:defRPr>
            </a:lvl4pPr>
            <a:lvl5pPr>
              <a:defRPr b="0" i="0">
                <a:latin typeface="Space Grotesk" pitchFamily="2" charset="77"/>
              </a:defRPr>
            </a:lvl5pPr>
          </a:lstStyle>
          <a:p>
            <a:pPr lvl="0"/>
            <a:r>
              <a:rPr lang="nl-NL" dirty="0"/>
              <a:t>Bewerk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5080" y="1454158"/>
            <a:ext cx="5474208" cy="4351339"/>
          </a:xfrm>
        </p:spPr>
        <p:txBody>
          <a:bodyPr/>
          <a:lstStyle>
            <a:lvl1pPr>
              <a:lnSpc>
                <a:spcPct val="125000"/>
              </a:lnSpc>
              <a:defRPr sz="2800" b="0" i="0">
                <a:latin typeface="Space Grotesk Medium" pitchFamily="2" charset="77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 b="0" i="0"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 b="0" i="0">
                <a:latin typeface="Space Grotesk" pitchFamily="2" charset="77"/>
              </a:defRPr>
            </a:lvl3pPr>
            <a:lvl4pPr>
              <a:defRPr b="0" i="0">
                <a:latin typeface="Space Grotesk" pitchFamily="2" charset="77"/>
              </a:defRPr>
            </a:lvl4pPr>
            <a:lvl5pPr>
              <a:defRPr b="0" i="0">
                <a:latin typeface="Space Grotesk" pitchFamily="2" charset="77"/>
              </a:defRPr>
            </a:lvl5pPr>
          </a:lstStyle>
          <a:p>
            <a:pPr lvl="0"/>
            <a:r>
              <a:rPr lang="nl-NL" dirty="0"/>
              <a:t>Bewerkt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646396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co slide enkel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007D5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128396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ing/Nog vragen?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1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ussentitel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BAC970-8EAE-55A2-77A5-512B200CD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9466" y="437905"/>
            <a:ext cx="5559553" cy="2067170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Deelnemerslijst</a:t>
            </a:r>
            <a:endParaRPr lang="en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D102EB8-F63A-13B2-B5C6-070C67F63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6116" y="2830551"/>
            <a:ext cx="2473768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7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pag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BAAE5-B500-BA78-E211-C0AB36E3BD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38" y="3392493"/>
            <a:ext cx="3841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B88C1C-A754-3351-7DAB-815DD6053F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08" y="4315366"/>
            <a:ext cx="4016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810819-3205-0BD4-B25F-0B19B237C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27" y="2543979"/>
            <a:ext cx="608400" cy="5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B31FF-12BD-1C0F-3252-013089FC3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08" y="5062814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4A9FB3D-C0CC-605A-62E1-EFC895590156}"/>
              </a:ext>
            </a:extLst>
          </p:cNvPr>
          <p:cNvSpPr txBox="1"/>
          <p:nvPr userDrawn="1"/>
        </p:nvSpPr>
        <p:spPr>
          <a:xfrm>
            <a:off x="3220720" y="3455655"/>
            <a:ext cx="48061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chemeClr val="bg1"/>
                </a:solidFill>
                <a:latin typeface="Space Grotesk Regular" pitchFamily="2" charset="0"/>
                <a:cs typeface="Space Grotesk Regular" pitchFamily="2" charset="0"/>
              </a:rPr>
              <a:t>Ortolanenstraat 6, 3010 Kessel-Lo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9B95871-297D-6B02-155F-503052ECFE94}"/>
              </a:ext>
            </a:extLst>
          </p:cNvPr>
          <p:cNvSpPr txBox="1"/>
          <p:nvPr userDrawn="1"/>
        </p:nvSpPr>
        <p:spPr>
          <a:xfrm>
            <a:off x="3220720" y="4315366"/>
            <a:ext cx="2509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chemeClr val="bg1"/>
                </a:solidFill>
                <a:latin typeface="Space Grotesk Regular" pitchFamily="2" charset="0"/>
                <a:cs typeface="Space Grotesk Regular" pitchFamily="2" charset="0"/>
              </a:rPr>
              <a:t>+32 460 95 71 01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75E1984-1D9F-603C-5336-165EB3E84930}"/>
              </a:ext>
            </a:extLst>
          </p:cNvPr>
          <p:cNvSpPr txBox="1"/>
          <p:nvPr userDrawn="1"/>
        </p:nvSpPr>
        <p:spPr>
          <a:xfrm>
            <a:off x="3220720" y="5062814"/>
            <a:ext cx="3166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200" dirty="0">
                <a:solidFill>
                  <a:schemeClr val="bg1"/>
                </a:solidFill>
                <a:latin typeface="Space Grotesk Regular" pitchFamily="2" charset="0"/>
                <a:cs typeface="Space Grotesk Regular" pitchFamily="2" charset="0"/>
              </a:rPr>
              <a:t>https://www.djapo.be</a:t>
            </a:r>
          </a:p>
        </p:txBody>
      </p:sp>
    </p:spTree>
    <p:extLst>
      <p:ext uri="{BB962C8B-B14F-4D97-AF65-F5344CB8AC3E}">
        <p14:creationId xmlns:p14="http://schemas.microsoft.com/office/powerpoint/2010/main" val="393696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30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070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291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 slide met twee vorm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A054F-C6B9-4431-DF23-68F3A697BA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nl-NL" dirty="0"/>
              <a:t>Agenda</a:t>
            </a:r>
            <a:endParaRPr lang="nl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95F05A-5AAE-9B58-C4BC-E6A32DAC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391150"/>
            <a:ext cx="11512550" cy="4260850"/>
          </a:xfrm>
        </p:spPr>
        <p:txBody>
          <a:bodyPr/>
          <a:lstStyle>
            <a:lvl1pPr>
              <a:lnSpc>
                <a:spcPct val="125000"/>
              </a:lnSpc>
              <a:defRPr sz="2800" b="1" i="0">
                <a:latin typeface="Space Grotesk Medium" pitchFamily="2" charset="0"/>
                <a:cs typeface="Space Grotesk Medium" pitchFamily="2" charset="0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>
                <a:latin typeface="Space Grotesk Regular" pitchFamily="2" charset="0"/>
                <a:cs typeface="Space Grotesk Regular" pitchFamily="2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4D4BE07-BD8D-DB23-C85F-9F3BE6B0E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876" y="2444826"/>
            <a:ext cx="3207174" cy="32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>
                <a:solidFill>
                  <a:srgbClr val="007D5D"/>
                </a:solidFill>
              </a:defRPr>
            </a:lvl1pPr>
          </a:lstStyle>
          <a:p>
            <a:r>
              <a:rPr lang="en-GB" dirty="0"/>
              <a:t>Agenda</a:t>
            </a:r>
            <a:endParaRPr lang="en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91150"/>
            <a:ext cx="11512550" cy="4260850"/>
          </a:xfrm>
        </p:spPr>
        <p:txBody>
          <a:bodyPr/>
          <a:lstStyle>
            <a:lvl1pPr>
              <a:lnSpc>
                <a:spcPct val="125000"/>
              </a:lnSpc>
              <a:defRPr sz="2800" b="1" i="0">
                <a:latin typeface="Space Grotesk Medium" pitchFamily="2" charset="0"/>
                <a:cs typeface="Space Grotesk Medium" pitchFamily="2" charset="0"/>
              </a:defRPr>
            </a:lvl1pPr>
            <a:lvl2pPr marL="800089" indent="-342900">
              <a:lnSpc>
                <a:spcPct val="125000"/>
              </a:lnSpc>
              <a:buFont typeface="Arial" panose="020B0604020202020204" pitchFamily="34" charset="0"/>
              <a:buChar char="•"/>
              <a:defRPr b="1">
                <a:solidFill>
                  <a:schemeClr val="accent1"/>
                </a:solidFill>
                <a:latin typeface="Space Grotesk Medium" pitchFamily="2" charset="0"/>
                <a:cs typeface="Space Grotesk Medium" pitchFamily="2" charset="0"/>
              </a:defRPr>
            </a:lvl2pPr>
            <a:lvl3pPr marL="1257277" indent="-342900">
              <a:lnSpc>
                <a:spcPct val="125000"/>
              </a:lnSpc>
              <a:buFont typeface="System Font Regular"/>
              <a:buChar char="&gt;"/>
              <a:defRPr>
                <a:latin typeface="Space Grotesk Regular" pitchFamily="2" charset="0"/>
                <a:cs typeface="Space Grotesk Regular" pitchFamily="2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112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ussentitel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41" y="1367417"/>
            <a:ext cx="5559553" cy="2061583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8334" y="4587042"/>
            <a:ext cx="5230369" cy="90912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23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3162F2-A3A6-6B09-610C-996687DB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41" y="1361830"/>
            <a:ext cx="5559553" cy="1981445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EE1845-2FD2-797C-9E9E-F2AF3A438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8334" y="4587042"/>
            <a:ext cx="5230369" cy="90912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678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EBDF93C-326B-75B8-E655-DAE721E2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41" y="1361830"/>
            <a:ext cx="5559553" cy="2067170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B63F39-926B-D6C6-E9E6-B0EDA694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8334" y="4587042"/>
            <a:ext cx="5230369" cy="90912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0835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BAC970-8EAE-55A2-77A5-512B200C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41" y="1361830"/>
            <a:ext cx="5559553" cy="2067170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22B04C-F877-FEC2-EBE4-9A61E750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8334" y="4587042"/>
            <a:ext cx="5230369" cy="90912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442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BAC970-8EAE-55A2-77A5-512B200C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41" y="1361987"/>
            <a:ext cx="5559553" cy="2067013"/>
          </a:xfrm>
        </p:spPr>
        <p:txBody>
          <a:bodyPr/>
          <a:lstStyle>
            <a:lvl1pPr>
              <a:lnSpc>
                <a:spcPct val="125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22B04C-F877-FEC2-EBE4-9A61E750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8334" y="4587042"/>
            <a:ext cx="5230369" cy="909128"/>
          </a:xfrm>
        </p:spPr>
        <p:txBody>
          <a:bodyPr/>
          <a:lstStyle>
            <a:lvl1pPr marL="0" indent="0">
              <a:lnSpc>
                <a:spcPct val="12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62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0919C5-8409-C26B-190E-3AF6A5A49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322263"/>
            <a:ext cx="1155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BE"/>
              <a:t>Klik om stijl te bewerken</a:t>
            </a:r>
            <a:endParaRPr lang="en-BE" altLang="en-BE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5D2078-3679-3918-6EFE-17ABA460B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442521"/>
            <a:ext cx="115125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BE" dirty="0"/>
              <a:t>Click to edit Master text styles</a:t>
            </a:r>
            <a:endParaRPr lang="en-BE" alt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1E616-94D5-CEBB-3DF8-04B6DD15F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95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DDB802-7E6E-0449-B4B1-CC8E236769B3}" type="datetimeFigureOut">
              <a:rPr lang="en-BE"/>
              <a:pPr>
                <a:defRPr/>
              </a:pPr>
              <a:t>02/01/2024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4F885-BF55-ACCB-9D80-29434F299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95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1747A-F63A-0E8B-410F-6111DB8C9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2595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D5D"/>
                </a:solidFill>
                <a:latin typeface="+mn-lt"/>
              </a:defRPr>
            </a:lvl1pPr>
          </a:lstStyle>
          <a:p>
            <a:pPr>
              <a:defRPr/>
            </a:pPr>
            <a:fld id="{ECA35AA9-36C6-8F47-8C60-56A487A44D2E}" type="slidenum">
              <a:rPr lang="en-BE"/>
              <a:pPr>
                <a:defRPr/>
              </a:pPr>
              <a:t>‹nr.›</a:t>
            </a:fld>
            <a:endParaRPr lang="en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8" r:id="rId2"/>
    <p:sldLayoutId id="2147483716" r:id="rId3"/>
    <p:sldLayoutId id="2147483713" r:id="rId4"/>
    <p:sldLayoutId id="2147483699" r:id="rId5"/>
    <p:sldLayoutId id="2147483700" r:id="rId6"/>
    <p:sldLayoutId id="2147483701" r:id="rId7"/>
    <p:sldLayoutId id="2147483704" r:id="rId8"/>
    <p:sldLayoutId id="2147483710" r:id="rId9"/>
    <p:sldLayoutId id="2147483711" r:id="rId10"/>
    <p:sldLayoutId id="2147483712" r:id="rId11"/>
    <p:sldLayoutId id="2147483694" r:id="rId12"/>
    <p:sldLayoutId id="2147483714" r:id="rId13"/>
    <p:sldLayoutId id="2147483697" r:id="rId14"/>
    <p:sldLayoutId id="2147483702" r:id="rId15"/>
    <p:sldLayoutId id="2147483703" r:id="rId16"/>
    <p:sldLayoutId id="2147483691" r:id="rId17"/>
    <p:sldLayoutId id="2147483692" r:id="rId18"/>
    <p:sldLayoutId id="2147483707" r:id="rId19"/>
    <p:sldLayoutId id="2147483715" r:id="rId20"/>
    <p:sldLayoutId id="2147483709" r:id="rId21"/>
    <p:sldLayoutId id="2147483708" r:id="rId22"/>
    <p:sldLayoutId id="2147483719" r:id="rId23"/>
  </p:sldLayoutIdLs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007D5D"/>
          </a:solidFill>
          <a:latin typeface="Space Grotesk Bold" pitchFamily="2" charset="77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07D5D"/>
          </a:solidFill>
          <a:latin typeface="Space Grotesk Bold" pitchFamily="2" charset="77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Space Grotesk" pitchFamily="2" charset="77"/>
          <a:ea typeface="+mn-ea"/>
          <a:cs typeface="+mn-cs"/>
        </a:defRPr>
      </a:lvl1pPr>
      <a:lvl2pPr marL="4556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666CC-8B49-8755-7499-175D5FDFC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5695950" cy="1338943"/>
          </a:xfrm>
        </p:spPr>
        <p:txBody>
          <a:bodyPr/>
          <a:lstStyle/>
          <a:p>
            <a:r>
              <a:rPr lang="nl-BE" sz="3600" dirty="0"/>
              <a:t>Kindergemeenteraad 2</a:t>
            </a:r>
            <a:br>
              <a:rPr lang="nl-BE" sz="4000" dirty="0"/>
            </a:br>
            <a:br>
              <a:rPr lang="nl-BE" sz="4000" dirty="0"/>
            </a:br>
            <a:r>
              <a:rPr lang="nl-BE" sz="4000" dirty="0"/>
              <a:t>Erpe-Mere</a:t>
            </a:r>
            <a:br>
              <a:rPr lang="nl-BE" sz="4000" dirty="0"/>
            </a:br>
            <a:br>
              <a:rPr lang="nl-BE" sz="4000" dirty="0"/>
            </a:br>
            <a:br>
              <a:rPr lang="nl-BE" sz="4000" dirty="0"/>
            </a:br>
            <a:br>
              <a:rPr lang="nl-BE" sz="4000" dirty="0"/>
            </a:br>
            <a:br>
              <a:rPr lang="nl-BE" sz="4000" dirty="0"/>
            </a:br>
            <a:r>
              <a:rPr lang="nl-BE" sz="4000" dirty="0"/>
              <a:t>1 februari 2024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E157D1-D4D9-3A27-FEF1-6F210BCC44DF}"/>
              </a:ext>
            </a:extLst>
          </p:cNvPr>
          <p:cNvSpPr txBox="1"/>
          <p:nvPr/>
        </p:nvSpPr>
        <p:spPr>
          <a:xfrm>
            <a:off x="3049361" y="3244334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8E30D6-36D0-2EA4-B825-68D40A056137}"/>
              </a:ext>
            </a:extLst>
          </p:cNvPr>
          <p:cNvSpPr txBox="1"/>
          <p:nvPr/>
        </p:nvSpPr>
        <p:spPr>
          <a:xfrm>
            <a:off x="3049361" y="3244334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E898A82-8C04-D406-8B39-22F0DACC4B65}"/>
              </a:ext>
            </a:extLst>
          </p:cNvPr>
          <p:cNvSpPr txBox="1"/>
          <p:nvPr/>
        </p:nvSpPr>
        <p:spPr>
          <a:xfrm>
            <a:off x="3049361" y="3244334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440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kstvak 3">
            <a:extLst>
              <a:ext uri="{FF2B5EF4-FFF2-40B4-BE49-F238E27FC236}">
                <a16:creationId xmlns:a16="http://schemas.microsoft.com/office/drawing/2014/main" id="{BEAD12EE-601F-B148-99F9-B231DB6C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23559" name="Tekstvak 14">
            <a:extLst>
              <a:ext uri="{FF2B5EF4-FFF2-40B4-BE49-F238E27FC236}">
                <a16:creationId xmlns:a16="http://schemas.microsoft.com/office/drawing/2014/main" id="{CD71AA93-EE61-CABB-E0BB-D8DDDAA7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928688"/>
            <a:ext cx="580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De gevolgen van plastic zwerfvuil</a:t>
            </a:r>
            <a:endParaRPr lang="nl-BE" altLang="nl-BE" sz="2400" b="1" dirty="0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560" name="Afbeelding 15">
            <a:extLst>
              <a:ext uri="{FF2B5EF4-FFF2-40B4-BE49-F238E27FC236}">
                <a16:creationId xmlns:a16="http://schemas.microsoft.com/office/drawing/2014/main" id="{396AFB4E-D906-92BD-1B5C-62196C87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1762125"/>
            <a:ext cx="5356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85B1319-A9D6-1BF7-BB5A-3B02DBC5E7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kstvak 3">
            <a:extLst>
              <a:ext uri="{FF2B5EF4-FFF2-40B4-BE49-F238E27FC236}">
                <a16:creationId xmlns:a16="http://schemas.microsoft.com/office/drawing/2014/main" id="{706F4233-F05D-708B-8F5C-221A8325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25607" name="Tekstvak 14">
            <a:extLst>
              <a:ext uri="{FF2B5EF4-FFF2-40B4-BE49-F238E27FC236}">
                <a16:creationId xmlns:a16="http://schemas.microsoft.com/office/drawing/2014/main" id="{C59A23E0-1937-86D9-A4FD-654840699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928688"/>
            <a:ext cx="580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Ik zit in de tekening</a:t>
            </a:r>
            <a:endParaRPr lang="nl-BE" altLang="nl-BE" sz="2400" b="1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608" name="Afbeelding 1" descr="Fleurige containers tegen zwerfvuil | Rotterdam | AD.nl">
            <a:extLst>
              <a:ext uri="{FF2B5EF4-FFF2-40B4-BE49-F238E27FC236}">
                <a16:creationId xmlns:a16="http://schemas.microsoft.com/office/drawing/2014/main" id="{C88B9B2E-6DB3-6FC0-9884-1950DA7F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4" t="32375" r="72430" b="35684"/>
          <a:stretch>
            <a:fillRect/>
          </a:stretch>
        </p:blipFill>
        <p:spPr bwMode="auto">
          <a:xfrm>
            <a:off x="4872039" y="2054225"/>
            <a:ext cx="22637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hthoek 7">
            <a:extLst>
              <a:ext uri="{FF2B5EF4-FFF2-40B4-BE49-F238E27FC236}">
                <a16:creationId xmlns:a16="http://schemas.microsoft.com/office/drawing/2014/main" id="{DD9B1387-61A1-D3E2-29BD-B5DC16277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652963"/>
            <a:ext cx="1800225" cy="187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7653" name="Tekstvak 3">
            <a:extLst>
              <a:ext uri="{FF2B5EF4-FFF2-40B4-BE49-F238E27FC236}">
                <a16:creationId xmlns:a16="http://schemas.microsoft.com/office/drawing/2014/main" id="{890F45B8-681D-381A-9B85-7048CA8C0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27655" name="Tekstvak 14">
            <a:extLst>
              <a:ext uri="{FF2B5EF4-FFF2-40B4-BE49-F238E27FC236}">
                <a16:creationId xmlns:a16="http://schemas.microsoft.com/office/drawing/2014/main" id="{AD556991-F2DA-416C-B125-65012C2C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928688"/>
            <a:ext cx="580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Ik zit in de tekening</a:t>
            </a:r>
            <a:endParaRPr lang="nl-BE" altLang="nl-BE" sz="2400" b="1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7656" name="Afbeelding 1" descr="Fleurige containers tegen zwerfvuil | Rotterdam | AD.nl">
            <a:extLst>
              <a:ext uri="{FF2B5EF4-FFF2-40B4-BE49-F238E27FC236}">
                <a16:creationId xmlns:a16="http://schemas.microsoft.com/office/drawing/2014/main" id="{0E39C594-85CE-040D-EC9A-FCA3914F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1525588"/>
            <a:ext cx="66103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57A6FD9-0947-0B87-028D-81DC96F3CD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C6048154-8726-4786-C903-36EEDD1B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"/>
            <a:ext cx="40719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hthoek 7">
            <a:extLst>
              <a:ext uri="{FF2B5EF4-FFF2-40B4-BE49-F238E27FC236}">
                <a16:creationId xmlns:a16="http://schemas.microsoft.com/office/drawing/2014/main" id="{1594172B-9632-B1E1-3382-365E3A26F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652963"/>
            <a:ext cx="1800225" cy="187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9701" name="Tekstvak 3">
            <a:extLst>
              <a:ext uri="{FF2B5EF4-FFF2-40B4-BE49-F238E27FC236}">
                <a16:creationId xmlns:a16="http://schemas.microsoft.com/office/drawing/2014/main" id="{3542F08E-6A73-612A-6A97-F5BF0E9DF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29703" name="Tekstvak 14">
            <a:extLst>
              <a:ext uri="{FF2B5EF4-FFF2-40B4-BE49-F238E27FC236}">
                <a16:creationId xmlns:a16="http://schemas.microsoft.com/office/drawing/2014/main" id="{FA70671B-14AC-1917-59FD-35662C20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928688"/>
            <a:ext cx="580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Ik zit in de tekening</a:t>
            </a:r>
            <a:endParaRPr lang="nl-BE" altLang="nl-BE" sz="2400" b="1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9704" name="Afbeelding 2" descr="Op beelden van Google Earth is nog duidelijk te zien dat bewoners hun afval naast containers dumpen.">
            <a:extLst>
              <a:ext uri="{FF2B5EF4-FFF2-40B4-BE49-F238E27FC236}">
                <a16:creationId xmlns:a16="http://schemas.microsoft.com/office/drawing/2014/main" id="{7782DF9F-5459-DF08-9C02-82166F79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4" y="1493838"/>
            <a:ext cx="58959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2C4ACE4-4AD5-1BAC-3081-258ABEC90A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id="{7D3E3DAA-D9D7-C149-8F43-2C0CB491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"/>
            <a:ext cx="40719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kstvak 3">
            <a:extLst>
              <a:ext uri="{FF2B5EF4-FFF2-40B4-BE49-F238E27FC236}">
                <a16:creationId xmlns:a16="http://schemas.microsoft.com/office/drawing/2014/main" id="{F0AA8C13-C6D1-21A7-FD32-76826C86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31751" name="Tekstvak 14">
            <a:extLst>
              <a:ext uri="{FF2B5EF4-FFF2-40B4-BE49-F238E27FC236}">
                <a16:creationId xmlns:a16="http://schemas.microsoft.com/office/drawing/2014/main" id="{35AEA6C4-55A0-62A7-3BFF-277F8DFB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9" y="923926"/>
            <a:ext cx="749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Wat als we overal mooie vuilnisbakken plaatsen? </a:t>
            </a:r>
            <a:endParaRPr lang="nl-BE" altLang="nl-BE" sz="2400" b="1" dirty="0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1752" name="Afbeelding 15">
            <a:extLst>
              <a:ext uri="{FF2B5EF4-FFF2-40B4-BE49-F238E27FC236}">
                <a16:creationId xmlns:a16="http://schemas.microsoft.com/office/drawing/2014/main" id="{D7813EF1-A127-FD42-ACD6-E291EAA3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1762125"/>
            <a:ext cx="53562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1F220293-5C4E-6C9A-0599-DD12DB520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4175"/>
            <a:ext cx="10725150" cy="990600"/>
          </a:xfrm>
        </p:spPr>
        <p:txBody>
          <a:bodyPr/>
          <a:lstStyle/>
          <a:p>
            <a:r>
              <a:rPr lang="nl-BE" altLang="nl-BE" dirty="0"/>
              <a:t>Welkom in de Goednieuws-show! Enkel maar goeie acties en ideeën! 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28D32F3-0344-26D5-1708-6FAD13C73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6439" y="3500439"/>
            <a:ext cx="3635375" cy="2820987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AE336C-F3DB-CC07-E2FB-784AEA1F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38">
            <a:off x="6359525" y="2039939"/>
            <a:ext cx="3251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55279B2-6BFB-BC09-92B1-B1E3148D1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668464"/>
            <a:ext cx="2692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0360652-64F2-A49E-F9EC-9308C3B1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508501"/>
            <a:ext cx="25574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74273A-53AF-A60C-09DF-EB3CB55CD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7" y="1346200"/>
            <a:ext cx="689292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5051DB-BDE2-7BB2-F510-174944CF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kunnen we doen in Erpe-Mere?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021D7-E28C-EE5A-520F-7CAE514C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Piramide</a:t>
            </a:r>
          </a:p>
        </p:txBody>
      </p:sp>
      <p:pic>
        <p:nvPicPr>
          <p:cNvPr id="37896" name="Afbeelding 1">
            <a:extLst>
              <a:ext uri="{FF2B5EF4-FFF2-40B4-BE49-F238E27FC236}">
                <a16:creationId xmlns:a16="http://schemas.microsoft.com/office/drawing/2014/main" id="{91E7D235-B2D8-34A0-8633-2E340B95EF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r="-894"/>
          <a:stretch>
            <a:fillRect/>
          </a:stretch>
        </p:blipFill>
        <p:spPr bwMode="auto">
          <a:xfrm>
            <a:off x="2685768" y="1788160"/>
            <a:ext cx="7105426" cy="384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45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E74273A-53AF-A60C-09DF-EB3CB55CD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7" y="1346200"/>
            <a:ext cx="689292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5051DB-BDE2-7BB2-F510-174944CF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Welke ideeën hebben wij? </a:t>
            </a:r>
          </a:p>
        </p:txBody>
      </p:sp>
    </p:spTree>
    <p:extLst>
      <p:ext uri="{BB962C8B-B14F-4D97-AF65-F5344CB8AC3E}">
        <p14:creationId xmlns:p14="http://schemas.microsoft.com/office/powerpoint/2010/main" val="2387540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E4A5CC5C-193C-E469-67D2-0D942F380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58871"/>
              </p:ext>
            </p:extLst>
          </p:nvPr>
        </p:nvGraphicFramePr>
        <p:xfrm>
          <a:off x="1308100" y="793751"/>
          <a:ext cx="9575800" cy="906463"/>
        </p:xfrm>
        <a:graphic>
          <a:graphicData uri="http://schemas.openxmlformats.org/drawingml/2006/table">
            <a:tbl>
              <a:tblPr firstRow="1" firstCol="1" bandRow="1"/>
              <a:tblGrid>
                <a:gridCol w="957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nl-BE" sz="3200" b="1" u="none" strike="noStrike" kern="1400" spc="25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Dit onthoud ik van vandaag</a:t>
                      </a:r>
                      <a:endParaRPr lang="nl-BE" sz="3200" b="1" u="sng" kern="1400" spc="25" dirty="0">
                        <a:solidFill>
                          <a:srgbClr val="EE2E62"/>
                        </a:solidFill>
                        <a:effectLst/>
                        <a:latin typeface="Open Sans Light" panose="020B03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6" marR="548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91" name="Graphic 2" descr="Klembord met effen opvulling">
            <a:extLst>
              <a:ext uri="{FF2B5EF4-FFF2-40B4-BE49-F238E27FC236}">
                <a16:creationId xmlns:a16="http://schemas.microsoft.com/office/drawing/2014/main" id="{BEDB36D6-F42F-3560-1DA8-285006718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713038"/>
            <a:ext cx="23288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kstvak 3">
            <a:extLst>
              <a:ext uri="{FF2B5EF4-FFF2-40B4-BE49-F238E27FC236}">
                <a16:creationId xmlns:a16="http://schemas.microsoft.com/office/drawing/2014/main" id="{EF348739-EE29-903D-2690-6A338798B80B}"/>
              </a:ext>
            </a:extLst>
          </p:cNvPr>
          <p:cNvSpPr txBox="1">
            <a:spLocks noChangeArrowheads="1"/>
          </p:cNvSpPr>
          <p:nvPr/>
        </p:nvSpPr>
        <p:spPr bwMode="auto">
          <a:xfrm rot="19363450">
            <a:off x="6321426" y="3222626"/>
            <a:ext cx="232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/>
              <a:t>1 woord! </a:t>
            </a:r>
            <a:endParaRPr lang="nl-BE" altLang="nl-BE" sz="2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9F49A-8A0B-E8BE-8A27-59503BE1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22263"/>
            <a:ext cx="11557000" cy="946150"/>
          </a:xfrm>
        </p:spPr>
        <p:txBody>
          <a:bodyPr wrap="square" anchor="t">
            <a:normAutofit/>
          </a:bodyPr>
          <a:lstStyle/>
          <a:p>
            <a:r>
              <a:rPr lang="nl-NL" dirty="0"/>
              <a:t>Welk weerbericht ben jij vandaag? </a:t>
            </a:r>
            <a:endParaRPr lang="nl-BE" dirty="0"/>
          </a:p>
        </p:txBody>
      </p:sp>
      <p:pic>
        <p:nvPicPr>
          <p:cNvPr id="5" name="Picture 9" descr="Gratis vector gekleurde weer iconen collectie">
            <a:extLst>
              <a:ext uri="{FF2B5EF4-FFF2-40B4-BE49-F238E27FC236}">
                <a16:creationId xmlns:a16="http://schemas.microsoft.com/office/drawing/2014/main" id="{96278544-2161-893D-A0EC-71B6CA7496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443038"/>
            <a:ext cx="42608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5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3">
            <a:extLst>
              <a:ext uri="{FF2B5EF4-FFF2-40B4-BE49-F238E27FC236}">
                <a16:creationId xmlns:a16="http://schemas.microsoft.com/office/drawing/2014/main" id="{A3F3CF23-986A-BFE1-0734-760CAB33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601664"/>
            <a:ext cx="5364162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0A907AB-5369-4247-8023-D5791E6100B5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6824663" y="273051"/>
            <a:ext cx="231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D01942"/>
                </a:solidFill>
              </a:rPr>
              <a:t>Bang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3A3A070-C4B5-406F-7195-A703C1037B73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7962900" y="1430338"/>
            <a:ext cx="289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7030A0"/>
                </a:solidFill>
              </a:rPr>
              <a:t>Nieuwsgierig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D6DE70-D5E4-DAB9-CDF2-9C9BA55EB237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8040689" y="3675064"/>
            <a:ext cx="2319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D01942"/>
                </a:solidFill>
              </a:rPr>
              <a:t>Boos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BCD1401-5728-E734-FFDE-CF6516116431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6343650" y="5508625"/>
            <a:ext cx="23193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7030A0"/>
                </a:solidFill>
              </a:rPr>
              <a:t>Kritisch</a:t>
            </a:r>
            <a:r>
              <a:rPr lang="nl-BE" altLang="nl-BE" sz="1800">
                <a:solidFill>
                  <a:srgbClr val="7030A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rgbClr val="7030A0"/>
                </a:solidFill>
              </a:rPr>
              <a:t>‘Hier moet ik over nadenken’</a:t>
            </a:r>
            <a:endParaRPr lang="nl-BE" altLang="nl-BE" sz="2400">
              <a:solidFill>
                <a:srgbClr val="7030A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283FE15-6537-E24E-5BF7-209DCBB93A79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3735389" y="5610226"/>
            <a:ext cx="231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D01942"/>
                </a:solidFill>
              </a:rPr>
              <a:t>Blij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E92AF13-A22B-FC48-F512-E62A5328AFF4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1514476" y="4221163"/>
            <a:ext cx="289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7030A0"/>
                </a:solidFill>
              </a:rPr>
              <a:t>Verdrietig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B05E7AE-8B34-009C-5710-1552D946EEC7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1576388" y="14224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D01942"/>
                </a:solidFill>
              </a:rPr>
              <a:t>Verrast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BE" altLang="nl-BE" sz="1800">
                <a:solidFill>
                  <a:srgbClr val="D01942"/>
                </a:solidFill>
              </a:rPr>
              <a:t>‘Oh my god’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71EC8C4-4F13-D1AE-9F87-D3AB52A81985}"/>
              </a:ext>
            </a:extLst>
          </p:cNvPr>
          <p:cNvSpPr txBox="1">
            <a:spLocks noChangeArrowheads="1"/>
          </p:cNvSpPr>
          <p:nvPr/>
        </p:nvSpPr>
        <p:spPr bwMode="auto">
          <a:xfrm rot="20377018">
            <a:off x="3821113" y="-11113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BE" altLang="nl-BE" sz="2400">
                <a:solidFill>
                  <a:srgbClr val="7030A0"/>
                </a:solidFill>
              </a:rPr>
              <a:t>Blanco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99FB072-C48D-4236-DE62-0A6F53082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31671"/>
              </p:ext>
            </p:extLst>
          </p:nvPr>
        </p:nvGraphicFramePr>
        <p:xfrm>
          <a:off x="1317625" y="2420938"/>
          <a:ext cx="9575800" cy="906462"/>
        </p:xfrm>
        <a:graphic>
          <a:graphicData uri="http://schemas.openxmlformats.org/drawingml/2006/table">
            <a:tbl>
              <a:tblPr firstRow="1" firstCol="1" bandRow="1"/>
              <a:tblGrid>
                <a:gridCol w="957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500"/>
                        </a:spcAft>
                      </a:pPr>
                      <a:r>
                        <a:rPr lang="nl-BE" sz="3200" b="1" u="none" strike="noStrike" kern="1400" spc="25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 volgende keer! </a:t>
                      </a:r>
                      <a:endParaRPr lang="nl-BE" sz="3200" b="1" u="sng" kern="1400" spc="25" dirty="0">
                        <a:solidFill>
                          <a:srgbClr val="EE2E62"/>
                        </a:solidFill>
                        <a:effectLst/>
                        <a:latin typeface="Open Sans Light" panose="020B03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36" marR="5483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BA88C-D74F-56A2-6069-B5024E49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0ABD5D-4B63-E0CF-0A6A-61F19E160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altLang="nl-BE" sz="3200" dirty="0">
                <a:latin typeface="Space Grotesk" pitchFamily="2" charset="0"/>
                <a:cs typeface="Space Grotesk" pitchFamily="2" charset="0"/>
              </a:rPr>
              <a:t>Ik denk na over afval, de problemen hierbij en hoe wij ermee te maken hebben. </a:t>
            </a:r>
          </a:p>
          <a:p>
            <a:pPr lvl="1"/>
            <a:r>
              <a:rPr lang="nl-NL" altLang="nl-BE" sz="3200" dirty="0">
                <a:latin typeface="Space Grotesk" pitchFamily="2" charset="0"/>
                <a:cs typeface="Space Grotesk" pitchFamily="2" charset="0"/>
              </a:rPr>
              <a:t>Ik bekijk welke acties er bestaan rond afval om inspiratie op te doen voor onze actie. </a:t>
            </a:r>
          </a:p>
          <a:p>
            <a:pPr lvl="1"/>
            <a:endParaRPr lang="nl-BE" dirty="0">
              <a:latin typeface="Space Grotesk" pitchFamily="2" charset="0"/>
              <a:cs typeface="Space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2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0A9DA-D6E2-ED32-D78A-078E37F7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Fijne / minder fijne plekjes in Erpe-Mere </a:t>
            </a:r>
          </a:p>
        </p:txBody>
      </p:sp>
    </p:spTree>
    <p:extLst>
      <p:ext uri="{BB962C8B-B14F-4D97-AF65-F5344CB8AC3E}">
        <p14:creationId xmlns:p14="http://schemas.microsoft.com/office/powerpoint/2010/main" val="147842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9BAEC-0CB4-65B3-C609-4FC4F69E2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000" b="1" i="0" dirty="0">
                <a:solidFill>
                  <a:schemeClr val="accent1"/>
                </a:solidFill>
                <a:effectLst/>
                <a:latin typeface="Space Grotesk" pitchFamily="2" charset="0"/>
                <a:cs typeface="Space Grotesk" pitchFamily="2" charset="0"/>
              </a:rPr>
              <a:t>Opnieuw sluikstort in Erpe-Mere: hoop bouwafval en hout gedumpt aan afrit E40 </a:t>
            </a:r>
            <a:br>
              <a:rPr lang="nl-BE" sz="2000" b="1" i="0" dirty="0">
                <a:solidFill>
                  <a:schemeClr val="accent1"/>
                </a:solidFill>
                <a:effectLst/>
                <a:latin typeface="Space Grotesk" pitchFamily="2" charset="0"/>
                <a:cs typeface="Space Grotesk" pitchFamily="2" charset="0"/>
              </a:rPr>
            </a:br>
            <a:r>
              <a:rPr lang="nl-BE" sz="2000" b="1" i="0" dirty="0">
                <a:solidFill>
                  <a:schemeClr val="accent1"/>
                </a:solidFill>
                <a:effectLst/>
                <a:latin typeface="Space Grotesk" pitchFamily="2" charset="0"/>
                <a:cs typeface="Space Grotesk" pitchFamily="2" charset="0"/>
              </a:rPr>
              <a:t>(</a:t>
            </a:r>
            <a:r>
              <a:rPr lang="nl-BE" sz="2000" dirty="0">
                <a:solidFill>
                  <a:schemeClr val="accent1"/>
                </a:solidFill>
                <a:latin typeface="Space Grotesk" pitchFamily="2" charset="0"/>
                <a:cs typeface="Space Grotesk" pitchFamily="2" charset="0"/>
              </a:rPr>
              <a:t>VRT d</a:t>
            </a:r>
            <a:r>
              <a:rPr lang="nl-BE" sz="2000" b="1" i="0" dirty="0">
                <a:solidFill>
                  <a:schemeClr val="accent1"/>
                </a:solidFill>
                <a:effectLst/>
                <a:latin typeface="Space Grotesk" pitchFamily="2" charset="0"/>
                <a:cs typeface="Space Grotesk" pitchFamily="2" charset="0"/>
              </a:rPr>
              <a:t>e </a:t>
            </a:r>
            <a:r>
              <a:rPr lang="nl-BE" sz="2000" dirty="0">
                <a:solidFill>
                  <a:schemeClr val="accent1"/>
                </a:solidFill>
                <a:latin typeface="Space Grotesk" pitchFamily="2" charset="0"/>
                <a:cs typeface="Space Grotesk" pitchFamily="2" charset="0"/>
              </a:rPr>
              <a:t>r</a:t>
            </a:r>
            <a:r>
              <a:rPr lang="nl-BE" sz="2000" b="1" i="0" dirty="0">
                <a:solidFill>
                  <a:schemeClr val="accent1"/>
                </a:solidFill>
                <a:effectLst/>
                <a:latin typeface="Space Grotesk" pitchFamily="2" charset="0"/>
                <a:cs typeface="Space Grotesk" pitchFamily="2" charset="0"/>
              </a:rPr>
              <a:t>edactie, 29/01/24)</a:t>
            </a:r>
            <a:endParaRPr lang="nl-BE" sz="2000" dirty="0">
              <a:solidFill>
                <a:schemeClr val="accent1"/>
              </a:solidFill>
              <a:latin typeface="Space Grotesk" pitchFamily="2" charset="0"/>
              <a:cs typeface="Space Grotesk" pitchFamily="2" charset="0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3C4E49-4C16-2642-F098-D591AFAD4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353" y="1390650"/>
            <a:ext cx="7574844" cy="4260850"/>
          </a:xfrm>
        </p:spPr>
      </p:pic>
    </p:spTree>
    <p:extLst>
      <p:ext uri="{BB962C8B-B14F-4D97-AF65-F5344CB8AC3E}">
        <p14:creationId xmlns:p14="http://schemas.microsoft.com/office/powerpoint/2010/main" val="279882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A2E8-6253-DE92-A5C4-2D8FFDC3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Onderzoeken: zwerfvuil?</a:t>
            </a:r>
          </a:p>
        </p:txBody>
      </p:sp>
      <p:sp>
        <p:nvSpPr>
          <p:cNvPr id="15367" name="Tekstvak 3">
            <a:extLst>
              <a:ext uri="{FF2B5EF4-FFF2-40B4-BE49-F238E27FC236}">
                <a16:creationId xmlns:a16="http://schemas.microsoft.com/office/drawing/2014/main" id="{1BE352B4-0FD6-49D1-75B0-D4A4DA5DD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pic>
        <p:nvPicPr>
          <p:cNvPr id="15369" name="Picture 11" descr="Gratis foto's van Vraag">
            <a:extLst>
              <a:ext uri="{FF2B5EF4-FFF2-40B4-BE49-F238E27FC236}">
                <a16:creationId xmlns:a16="http://schemas.microsoft.com/office/drawing/2014/main" id="{64DBCC46-F1A1-7E7D-295F-2C2AE2B3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2216151"/>
            <a:ext cx="514826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006249-545D-35E0-6939-975D4ED59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hthoek 7">
            <a:extLst>
              <a:ext uri="{FF2B5EF4-FFF2-40B4-BE49-F238E27FC236}">
                <a16:creationId xmlns:a16="http://schemas.microsoft.com/office/drawing/2014/main" id="{F91990D8-4668-F980-16FD-8DCBCC58D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652963"/>
            <a:ext cx="1800225" cy="187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438F9BB-060F-AA9D-E4A8-298E1E4233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813" y="5734050"/>
            <a:ext cx="1574800" cy="1123950"/>
          </a:xfrm>
        </p:spPr>
      </p:pic>
      <p:sp>
        <p:nvSpPr>
          <p:cNvPr id="17413" name="Tekstvak 3">
            <a:extLst>
              <a:ext uri="{FF2B5EF4-FFF2-40B4-BE49-F238E27FC236}">
                <a16:creationId xmlns:a16="http://schemas.microsoft.com/office/drawing/2014/main" id="{4952EB85-6CA4-B2F9-AE26-3225F97B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pic>
        <p:nvPicPr>
          <p:cNvPr id="17414" name="Picture 9" descr="Startpagina - Website Lokaal Bestuur Haaltert">
            <a:extLst>
              <a:ext uri="{FF2B5EF4-FFF2-40B4-BE49-F238E27FC236}">
                <a16:creationId xmlns:a16="http://schemas.microsoft.com/office/drawing/2014/main" id="{6253EA03-CC15-E206-E00B-C1D9B731F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5938839"/>
            <a:ext cx="20891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641D0514-2244-BFDC-2EE5-A2E62F52C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06625"/>
              </p:ext>
            </p:extLst>
          </p:nvPr>
        </p:nvGraphicFramePr>
        <p:xfrm>
          <a:off x="1703388" y="1803401"/>
          <a:ext cx="8856662" cy="49704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</a:rPr>
                        <a:t>Vragen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>
                          <a:effectLst/>
                        </a:rPr>
                        <a:t>Antwoorden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Uit wat bestaat zwerfvuil vooral?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Van al het zwerfvuil bestaat meer dan de helft uit sigarettenpeuken.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Hoe lang gebruiken we een plastic zakje gemiddeld voor het wordt weggegooid?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10 minuten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Hoeveel plastic gebruiken we maar één keer?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De helft van alles wat gemaakt wordt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Hoe lang blijft een blikje liggen in de natuur?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 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50 jaar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Hoe lang blijft kauwgum liggen in de natuur?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</a:rPr>
                        <a:t>  20-25 jaar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38" name="Tekstvak 14">
            <a:extLst>
              <a:ext uri="{FF2B5EF4-FFF2-40B4-BE49-F238E27FC236}">
                <a16:creationId xmlns:a16="http://schemas.microsoft.com/office/drawing/2014/main" id="{F136439F-D0F4-C89E-0B52-CD652BC50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928688"/>
            <a:ext cx="580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Wandelweetjes</a:t>
            </a:r>
            <a:endParaRPr lang="nl-BE" altLang="nl-BE" sz="2400" b="1" dirty="0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hthoek 7">
            <a:extLst>
              <a:ext uri="{FF2B5EF4-FFF2-40B4-BE49-F238E27FC236}">
                <a16:creationId xmlns:a16="http://schemas.microsoft.com/office/drawing/2014/main" id="{3B898A7B-D579-7926-C4CF-AFDAD856E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652963"/>
            <a:ext cx="1800225" cy="187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55922B97-CE60-A6CF-7426-225B1D288A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813" y="5734050"/>
            <a:ext cx="1574800" cy="1123950"/>
          </a:xfrm>
        </p:spPr>
      </p:pic>
      <p:sp>
        <p:nvSpPr>
          <p:cNvPr id="19461" name="Tekstvak 3">
            <a:extLst>
              <a:ext uri="{FF2B5EF4-FFF2-40B4-BE49-F238E27FC236}">
                <a16:creationId xmlns:a16="http://schemas.microsoft.com/office/drawing/2014/main" id="{D1278A8F-BFD3-17AF-E26A-A3DD2B9C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BF348450-94F7-A05B-EF74-908257BD5A97}"/>
              </a:ext>
            </a:extLst>
          </p:cNvPr>
          <p:cNvGraphicFramePr>
            <a:graphicFrameLocks noGrp="1"/>
          </p:cNvGraphicFramePr>
          <p:nvPr/>
        </p:nvGraphicFramePr>
        <p:xfrm>
          <a:off x="1703388" y="1803401"/>
          <a:ext cx="8856662" cy="37530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</a:rPr>
                        <a:t>Vragen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b="1" dirty="0">
                          <a:effectLst/>
                        </a:rPr>
                        <a:t>Antwoorden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Hoe lang blijft een bananenschil liggen in de natuur?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 jaar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Hoe lang blijft een PET-fles liggen in de natuur?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 jaar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Hoeveel plastic belandt er elk jaar in de oceaan?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 miljard kilo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Hoeveel dieren sterven jaarlijks door plastic? 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dirty="0">
                          <a:effectLst/>
                          <a:latin typeface="Open Sans Light" panose="020B03060305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Meer dan 100 miljoen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83" name="Tekstvak 14">
            <a:extLst>
              <a:ext uri="{FF2B5EF4-FFF2-40B4-BE49-F238E27FC236}">
                <a16:creationId xmlns:a16="http://schemas.microsoft.com/office/drawing/2014/main" id="{5E67C2B7-8030-FF21-BF30-8BB05FB7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928688"/>
            <a:ext cx="580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Wandelweetjes</a:t>
            </a:r>
            <a:endParaRPr lang="nl-BE" altLang="nl-BE" sz="2400" b="1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>
            <a:extLst>
              <a:ext uri="{FF2B5EF4-FFF2-40B4-BE49-F238E27FC236}">
                <a16:creationId xmlns:a16="http://schemas.microsoft.com/office/drawing/2014/main" id="{B56D5395-5490-55B9-0A89-596FB962E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"/>
            <a:ext cx="40719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hthoek 7">
            <a:extLst>
              <a:ext uri="{FF2B5EF4-FFF2-40B4-BE49-F238E27FC236}">
                <a16:creationId xmlns:a16="http://schemas.microsoft.com/office/drawing/2014/main" id="{B7D5B168-33CF-B7FA-EB5A-B772FE638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9" y="4652963"/>
            <a:ext cx="1800225" cy="1871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2400"/>
          </a:p>
        </p:txBody>
      </p:sp>
      <p:sp>
        <p:nvSpPr>
          <p:cNvPr id="21509" name="Tekstvak 3">
            <a:extLst>
              <a:ext uri="{FF2B5EF4-FFF2-40B4-BE49-F238E27FC236}">
                <a16:creationId xmlns:a16="http://schemas.microsoft.com/office/drawing/2014/main" id="{1055FA8D-C2D6-2FF6-1A4E-5BF5D061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6368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C3388186-7103-DDE7-B0E2-5372719D6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695451"/>
            <a:ext cx="1522412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Pijl: rechts 4">
            <a:extLst>
              <a:ext uri="{FF2B5EF4-FFF2-40B4-BE49-F238E27FC236}">
                <a16:creationId xmlns:a16="http://schemas.microsoft.com/office/drawing/2014/main" id="{E06DD2B7-4C43-468D-EB4D-2594A8A8E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4" y="2514601"/>
            <a:ext cx="720725" cy="301625"/>
          </a:xfrm>
          <a:prstGeom prst="rightArrow">
            <a:avLst>
              <a:gd name="adj1" fmla="val 50000"/>
              <a:gd name="adj2" fmla="val 49947"/>
            </a:avLst>
          </a:prstGeom>
          <a:solidFill>
            <a:srgbClr val="D01942"/>
          </a:solidFill>
          <a:ln w="9525" algn="ctr">
            <a:solidFill>
              <a:srgbClr val="D0194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465AFF-8A5F-2D27-E256-98C6F19A7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1719264"/>
            <a:ext cx="15144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D518EF-FE5A-0DAF-7175-8691AC1E9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679576"/>
            <a:ext cx="143986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AC7F0AD-FF1B-EC37-08B4-463EF90820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743076"/>
            <a:ext cx="151288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Pijl: rechts 9">
            <a:extLst>
              <a:ext uri="{FF2B5EF4-FFF2-40B4-BE49-F238E27FC236}">
                <a16:creationId xmlns:a16="http://schemas.microsoft.com/office/drawing/2014/main" id="{D2D8196D-73FA-0E32-E7EA-70B8A6B6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2495550"/>
            <a:ext cx="719137" cy="300038"/>
          </a:xfrm>
          <a:prstGeom prst="rightArrow">
            <a:avLst>
              <a:gd name="adj1" fmla="val 50000"/>
              <a:gd name="adj2" fmla="val 50100"/>
            </a:avLst>
          </a:prstGeom>
          <a:solidFill>
            <a:srgbClr val="D01942"/>
          </a:solidFill>
          <a:ln w="9525" algn="ctr">
            <a:solidFill>
              <a:srgbClr val="D0194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21517" name="Pijl: rechts 10">
            <a:extLst>
              <a:ext uri="{FF2B5EF4-FFF2-40B4-BE49-F238E27FC236}">
                <a16:creationId xmlns:a16="http://schemas.microsoft.com/office/drawing/2014/main" id="{F3EC2FD3-DCFE-C988-8A2B-31EB21C16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0" y="2527300"/>
            <a:ext cx="719138" cy="300038"/>
          </a:xfrm>
          <a:prstGeom prst="rightArrow">
            <a:avLst>
              <a:gd name="adj1" fmla="val 50000"/>
              <a:gd name="adj2" fmla="val 50100"/>
            </a:avLst>
          </a:prstGeom>
          <a:solidFill>
            <a:srgbClr val="D01942"/>
          </a:solidFill>
          <a:ln w="9525" algn="ctr">
            <a:solidFill>
              <a:srgbClr val="D0194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971BA61-D3DB-42C3-9057-71E9432318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132263"/>
            <a:ext cx="14843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132FD0D-304A-7E02-B601-FEC7E6D24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132263"/>
            <a:ext cx="15224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646B8F-5D4F-31FC-CFCB-F47A07872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132263"/>
            <a:ext cx="150336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Pijl: rechts 14">
            <a:extLst>
              <a:ext uri="{FF2B5EF4-FFF2-40B4-BE49-F238E27FC236}">
                <a16:creationId xmlns:a16="http://schemas.microsoft.com/office/drawing/2014/main" id="{191071AC-E721-A431-7A0E-67E7E805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4981575"/>
            <a:ext cx="719138" cy="300038"/>
          </a:xfrm>
          <a:prstGeom prst="rightArrow">
            <a:avLst>
              <a:gd name="adj1" fmla="val 50000"/>
              <a:gd name="adj2" fmla="val 50100"/>
            </a:avLst>
          </a:prstGeom>
          <a:solidFill>
            <a:srgbClr val="D01942"/>
          </a:solidFill>
          <a:ln w="9525" algn="ctr">
            <a:solidFill>
              <a:srgbClr val="D0194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21522" name="Pijl: rechts 15">
            <a:extLst>
              <a:ext uri="{FF2B5EF4-FFF2-40B4-BE49-F238E27FC236}">
                <a16:creationId xmlns:a16="http://schemas.microsoft.com/office/drawing/2014/main" id="{A78F60C2-6FF3-383E-813C-8A3F2EAC5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4" y="4981575"/>
            <a:ext cx="719137" cy="300038"/>
          </a:xfrm>
          <a:prstGeom prst="rightArrow">
            <a:avLst>
              <a:gd name="adj1" fmla="val 50000"/>
              <a:gd name="adj2" fmla="val 50100"/>
            </a:avLst>
          </a:prstGeom>
          <a:solidFill>
            <a:srgbClr val="D01942"/>
          </a:solidFill>
          <a:ln w="9525" algn="ctr">
            <a:solidFill>
              <a:srgbClr val="D0194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BE" altLang="nl-BE" sz="2400"/>
          </a:p>
        </p:txBody>
      </p:sp>
      <p:sp>
        <p:nvSpPr>
          <p:cNvPr id="21523" name="Tekstvak 14">
            <a:extLst>
              <a:ext uri="{FF2B5EF4-FFF2-40B4-BE49-F238E27FC236}">
                <a16:creationId xmlns:a16="http://schemas.microsoft.com/office/drawing/2014/main" id="{A92510E9-D32D-2467-FD8C-315D7E817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928688"/>
            <a:ext cx="580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BE" sz="2400" b="1">
                <a:solidFill>
                  <a:schemeClr val="accent2"/>
                </a:solidFill>
                <a:latin typeface="Open Sans Light" panose="020B0306030504020204" pitchFamily="34" charset="0"/>
                <a:cs typeface="Open Sans Light" panose="020B0306030504020204" pitchFamily="34" charset="0"/>
              </a:rPr>
              <a:t>De weg van plastic zwerfvuil</a:t>
            </a:r>
            <a:endParaRPr lang="nl-BE" altLang="nl-BE" sz="2400" b="1">
              <a:solidFill>
                <a:schemeClr val="accent2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DJAPO kleurenschema">
      <a:dk1>
        <a:srgbClr val="000000"/>
      </a:dk1>
      <a:lt1>
        <a:srgbClr val="FFFFFF"/>
      </a:lt1>
      <a:dk2>
        <a:srgbClr val="000000"/>
      </a:dk2>
      <a:lt2>
        <a:srgbClr val="E8E6DC"/>
      </a:lt2>
      <a:accent1>
        <a:srgbClr val="007D5C"/>
      </a:accent1>
      <a:accent2>
        <a:srgbClr val="006E91"/>
      </a:accent2>
      <a:accent3>
        <a:srgbClr val="E74F42"/>
      </a:accent3>
      <a:accent4>
        <a:srgbClr val="EE9E64"/>
      </a:accent4>
      <a:accent5>
        <a:srgbClr val="40AF82"/>
      </a:accent5>
      <a:accent6>
        <a:srgbClr val="D2CFC2"/>
      </a:accent6>
      <a:hlink>
        <a:srgbClr val="00CAD8"/>
      </a:hlink>
      <a:folHlink>
        <a:srgbClr val="0094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EN_sjabloon_FINAL_APRIL2023" id="{08A0FFC1-4E4C-4945-BA62-7CE4CA3BA7B7}" vid="{E4A945B1-0749-924E-AC5B-5BA97BC66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ALGEMEEN_sjabloon</Template>
  <TotalTime>1168</TotalTime>
  <Words>365</Words>
  <Application>Microsoft Office PowerPoint</Application>
  <PresentationFormat>Breedbeeld</PresentationFormat>
  <Paragraphs>98</Paragraphs>
  <Slides>21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1" baseType="lpstr">
      <vt:lpstr>Arial</vt:lpstr>
      <vt:lpstr>Calibri</vt:lpstr>
      <vt:lpstr>Open Sans</vt:lpstr>
      <vt:lpstr>Open Sans Light</vt:lpstr>
      <vt:lpstr>Space Grotesk</vt:lpstr>
      <vt:lpstr>Space Grotesk Bold</vt:lpstr>
      <vt:lpstr>Space Grotesk Medium</vt:lpstr>
      <vt:lpstr>Space Grotesk Regular</vt:lpstr>
      <vt:lpstr>System Font Regular</vt:lpstr>
      <vt:lpstr>Kantoorthema</vt:lpstr>
      <vt:lpstr>Kindergemeenteraad 2  Erpe-Mere     1 februari 2024</vt:lpstr>
      <vt:lpstr>Welk weerbericht ben jij vandaag? </vt:lpstr>
      <vt:lpstr>DOEL vandaag </vt:lpstr>
      <vt:lpstr>Fijne / minder fijne plekjes in Erpe-Mere </vt:lpstr>
      <vt:lpstr>Opnieuw sluikstort in Erpe-Mere: hoop bouwafval en hout gedumpt aan afrit E40  (VRT de redactie, 29/01/24)</vt:lpstr>
      <vt:lpstr>Onderzoeken: zwerfvuil?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Welkom in de Goednieuws-show! Enkel maar goeie acties en ideeën!  </vt:lpstr>
      <vt:lpstr>Wat kunnen we doen in Erpe-Mere?</vt:lpstr>
      <vt:lpstr>Piramide</vt:lpstr>
      <vt:lpstr>Welke ideeën hebben wij? </vt:lpstr>
      <vt:lpstr>PowerPoint-presentatie</vt:lpstr>
      <vt:lpstr>PowerPoint-presentatie</vt:lpstr>
      <vt:lpstr>PowerPoint-presentatie</vt:lpstr>
    </vt:vector>
  </TitlesOfParts>
  <Company>Djapo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Liesbet-Ann Verbruggen</dc:creator>
  <cp:lastModifiedBy>Ann Matton</cp:lastModifiedBy>
  <cp:revision>30</cp:revision>
  <dcterms:created xsi:type="dcterms:W3CDTF">2023-04-24T18:49:32Z</dcterms:created>
  <dcterms:modified xsi:type="dcterms:W3CDTF">2024-02-01T15:41:41Z</dcterms:modified>
</cp:coreProperties>
</file>